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8"/>
  </p:notesMasterIdLst>
  <p:handoutMasterIdLst>
    <p:handoutMasterId r:id="rId19"/>
  </p:handoutMasterIdLst>
  <p:sldIdLst>
    <p:sldId id="462" r:id="rId9"/>
    <p:sldId id="614" r:id="rId10"/>
    <p:sldId id="752" r:id="rId11"/>
    <p:sldId id="765" r:id="rId12"/>
    <p:sldId id="760" r:id="rId13"/>
    <p:sldId id="753" r:id="rId14"/>
    <p:sldId id="766" r:id="rId15"/>
    <p:sldId id="758" r:id="rId16"/>
    <p:sldId id="754" r:id="rId17"/>
  </p:sldIdLst>
  <p:sldSz cx="12192000" cy="6858000"/>
  <p:notesSz cx="9775825" cy="6645275"/>
  <p:custDataLst>
    <p:tags r:id="rId20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D1342-23E5-D149-9C82-1D37CF7D9634}" v="58" dt="2020-09-24T09:04:24.233"/>
    <p1510:client id="{D2CB3A09-BE9F-7548-B4FB-8CB5C5C74A98}" v="31" dt="2020-09-23T13:17:38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93" d="100"/>
          <a:sy n="93" d="100"/>
        </p:scale>
        <p:origin x="72" y="168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1A6D8D64-7487-7E4D-A555-41A61A2F7AEC}"/>
    <pc:docChg chg="undo custSel modSld">
      <pc:chgData name="Waller, Michelle" userId="269c6baa-3bea-43e2-b302-c27845c1a42b" providerId="ADAL" clId="{1A6D8D64-7487-7E4D-A555-41A61A2F7AEC}" dt="2020-09-24T10:48:57.793" v="84" actId="1035"/>
      <pc:docMkLst>
        <pc:docMk/>
      </pc:docMkLst>
      <pc:sldChg chg="modSp mod modClrScheme chgLayout">
        <pc:chgData name="Waller, Michelle" userId="269c6baa-3bea-43e2-b302-c27845c1a42b" providerId="ADAL" clId="{1A6D8D64-7487-7E4D-A555-41A61A2F7AEC}" dt="2020-09-24T10:04:16.157" v="2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1A6D8D64-7487-7E4D-A555-41A61A2F7AEC}" dt="2020-09-24T10:04:16.157" v="2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1A6D8D64-7487-7E4D-A555-41A61A2F7AEC}" dt="2020-09-24T10:04:16.157" v="21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10:45.780" v="3" actId="948"/>
        <pc:sldMkLst>
          <pc:docMk/>
          <pc:sldMk cId="3329272137" sldId="614"/>
        </pc:sldMkLst>
        <pc:spChg chg="mod">
          <ac:chgData name="Waller, Michelle" userId="269c6baa-3bea-43e2-b302-c27845c1a42b" providerId="ADAL" clId="{1A6D8D64-7487-7E4D-A555-41A61A2F7AEC}" dt="2020-09-24T09:10:45.780" v="3" actId="948"/>
          <ac:spMkLst>
            <pc:docMk/>
            <pc:sldMk cId="3329272137" sldId="614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12:10.515" v="5" actId="12"/>
        <pc:sldMkLst>
          <pc:docMk/>
          <pc:sldMk cId="856531162" sldId="752"/>
        </pc:sldMkLst>
        <pc:spChg chg="mod">
          <ac:chgData name="Waller, Michelle" userId="269c6baa-3bea-43e2-b302-c27845c1a42b" providerId="ADAL" clId="{1A6D8D64-7487-7E4D-A555-41A61A2F7AEC}" dt="2020-09-24T09:12:10.515" v="5" actId="12"/>
          <ac:spMkLst>
            <pc:docMk/>
            <pc:sldMk cId="856531162" sldId="752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45:23.196" v="11" actId="20577"/>
        <pc:sldMkLst>
          <pc:docMk/>
          <pc:sldMk cId="2660385598" sldId="753"/>
        </pc:sldMkLst>
        <pc:spChg chg="mod">
          <ac:chgData name="Waller, Michelle" userId="269c6baa-3bea-43e2-b302-c27845c1a42b" providerId="ADAL" clId="{1A6D8D64-7487-7E4D-A555-41A61A2F7AEC}" dt="2020-09-24T09:45:23.196" v="11" actId="20577"/>
          <ac:spMkLst>
            <pc:docMk/>
            <pc:sldMk cId="2660385598" sldId="75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1A6D8D64-7487-7E4D-A555-41A61A2F7AEC}" dt="2020-09-24T09:46:31.779" v="20" actId="20577"/>
        <pc:sldMkLst>
          <pc:docMk/>
          <pc:sldMk cId="3029155676" sldId="754"/>
        </pc:sldMkLst>
        <pc:spChg chg="mod">
          <ac:chgData name="Waller, Michelle" userId="269c6baa-3bea-43e2-b302-c27845c1a42b" providerId="ADAL" clId="{1A6D8D64-7487-7E4D-A555-41A61A2F7AEC}" dt="2020-09-24T09:46:31.779" v="20" actId="20577"/>
          <ac:spMkLst>
            <pc:docMk/>
            <pc:sldMk cId="3029155676" sldId="754"/>
            <ac:spMk id="2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1A6D8D64-7487-7E4D-A555-41A61A2F7AEC}" dt="2020-09-24T10:48:57.793" v="84" actId="1035"/>
        <pc:sldMkLst>
          <pc:docMk/>
          <pc:sldMk cId="1116385079" sldId="758"/>
        </pc:sldMkLst>
        <pc:spChg chg="add del mod">
          <ac:chgData name="Waller, Michelle" userId="269c6baa-3bea-43e2-b302-c27845c1a42b" providerId="ADAL" clId="{1A6D8D64-7487-7E4D-A555-41A61A2F7AEC}" dt="2020-09-24T10:48:53.577" v="75" actId="478"/>
          <ac:spMkLst>
            <pc:docMk/>
            <pc:sldMk cId="1116385079" sldId="758"/>
            <ac:spMk id="2" creationId="{B9C8FA18-4EC0-AB42-BCF1-7D5BB36CE723}"/>
          </ac:spMkLst>
        </pc:spChg>
        <pc:picChg chg="mod">
          <ac:chgData name="Waller, Michelle" userId="269c6baa-3bea-43e2-b302-c27845c1a42b" providerId="ADAL" clId="{1A6D8D64-7487-7E4D-A555-41A61A2F7AEC}" dt="2020-09-24T10:48:57.793" v="84" actId="1035"/>
          <ac:picMkLst>
            <pc:docMk/>
            <pc:sldMk cId="1116385079" sldId="758"/>
            <ac:picMk id="5" creationId="{653B27CB-9836-6541-B6C6-C2568ABD6782}"/>
          </ac:picMkLst>
        </pc:picChg>
      </pc:sldChg>
      <pc:sldChg chg="addSp delSp modSp mod">
        <pc:chgData name="Waller, Michelle" userId="269c6baa-3bea-43e2-b302-c27845c1a42b" providerId="ADAL" clId="{1A6D8D64-7487-7E4D-A555-41A61A2F7AEC}" dt="2020-09-24T10:47:21.774" v="57" actId="478"/>
        <pc:sldMkLst>
          <pc:docMk/>
          <pc:sldMk cId="3973869705" sldId="760"/>
        </pc:sldMkLst>
        <pc:spChg chg="mod">
          <ac:chgData name="Waller, Michelle" userId="269c6baa-3bea-43e2-b302-c27845c1a42b" providerId="ADAL" clId="{1A6D8D64-7487-7E4D-A555-41A61A2F7AEC}" dt="2020-09-24T10:47:10.072" v="52" actId="1038"/>
          <ac:spMkLst>
            <pc:docMk/>
            <pc:sldMk cId="3973869705" sldId="760"/>
            <ac:spMk id="2" creationId="{00000000-0000-0000-0000-000000000000}"/>
          </ac:spMkLst>
        </pc:spChg>
        <pc:spChg chg="add del mod">
          <ac:chgData name="Waller, Michelle" userId="269c6baa-3bea-43e2-b302-c27845c1a42b" providerId="ADAL" clId="{1A6D8D64-7487-7E4D-A555-41A61A2F7AEC}" dt="2020-09-24T10:47:21.774" v="57" actId="478"/>
          <ac:spMkLst>
            <pc:docMk/>
            <pc:sldMk cId="3973869705" sldId="760"/>
            <ac:spMk id="3" creationId="{4DBDCF52-A9C7-EA4D-8663-02F606439194}"/>
          </ac:spMkLst>
        </pc:spChg>
        <pc:picChg chg="mod">
          <ac:chgData name="Waller, Michelle" userId="269c6baa-3bea-43e2-b302-c27845c1a42b" providerId="ADAL" clId="{1A6D8D64-7487-7E4D-A555-41A61A2F7AEC}" dt="2020-09-24T10:47:19.756" v="56" actId="1038"/>
          <ac:picMkLst>
            <pc:docMk/>
            <pc:sldMk cId="3973869705" sldId="760"/>
            <ac:picMk id="6" creationId="{8CC1714B-AE0A-D941-87C0-93D5293D008B}"/>
          </ac:picMkLst>
        </pc:picChg>
      </pc:sldChg>
      <pc:sldChg chg="modSp mod">
        <pc:chgData name="Waller, Michelle" userId="269c6baa-3bea-43e2-b302-c27845c1a42b" providerId="ADAL" clId="{1A6D8D64-7487-7E4D-A555-41A61A2F7AEC}" dt="2020-09-24T09:45:50.440" v="17" actId="20577"/>
        <pc:sldMkLst>
          <pc:docMk/>
          <pc:sldMk cId="2035007324" sldId="766"/>
        </pc:sldMkLst>
        <pc:spChg chg="mod">
          <ac:chgData name="Waller, Michelle" userId="269c6baa-3bea-43e2-b302-c27845c1a42b" providerId="ADAL" clId="{1A6D8D64-7487-7E4D-A555-41A61A2F7AEC}" dt="2020-09-24T09:45:50.440" v="17" actId="20577"/>
          <ac:spMkLst>
            <pc:docMk/>
            <pc:sldMk cId="2035007324" sldId="766"/>
            <ac:spMk id="4" creationId="{A6F7E5EE-9957-9B44-9A6A-84A299974E12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502D1342-23E5-D149-9C82-1D37CF7D9634}"/>
    <pc:docChg chg="undo custSel mod addSld delSld modSld">
      <pc:chgData name="Waller, Michelle" userId="269c6baa-3bea-43e2-b302-c27845c1a42b" providerId="ADAL" clId="{502D1342-23E5-D149-9C82-1D37CF7D9634}" dt="2020-09-24T09:04:24.233" v="294"/>
      <pc:docMkLst>
        <pc:docMk/>
      </pc:docMkLst>
      <pc:sldChg chg="modSp mod modClrScheme chgLayout">
        <pc:chgData name="Waller, Michelle" userId="269c6baa-3bea-43e2-b302-c27845c1a42b" providerId="ADAL" clId="{502D1342-23E5-D149-9C82-1D37CF7D9634}" dt="2020-09-24T08:06:17.867" v="21" actId="20577"/>
        <pc:sldMkLst>
          <pc:docMk/>
          <pc:sldMk cId="1112600258" sldId="462"/>
        </pc:sldMkLst>
        <pc:spChg chg="mod ord">
          <ac:chgData name="Waller, Michelle" userId="269c6baa-3bea-43e2-b302-c27845c1a42b" providerId="ADAL" clId="{502D1342-23E5-D149-9C82-1D37CF7D9634}" dt="2020-09-24T08:05:34.350" v="0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02D1342-23E5-D149-9C82-1D37CF7D9634}" dt="2020-09-24T08:06:17.867" v="21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delSp modSp mod">
        <pc:chgData name="Waller, Michelle" userId="269c6baa-3bea-43e2-b302-c27845c1a42b" providerId="ADAL" clId="{502D1342-23E5-D149-9C82-1D37CF7D9634}" dt="2020-09-24T08:54:21.150" v="221" actId="20577"/>
        <pc:sldMkLst>
          <pc:docMk/>
          <pc:sldMk cId="3329272137" sldId="614"/>
        </pc:sldMkLst>
        <pc:spChg chg="mod">
          <ac:chgData name="Waller, Michelle" userId="269c6baa-3bea-43e2-b302-c27845c1a42b" providerId="ADAL" clId="{502D1342-23E5-D149-9C82-1D37CF7D9634}" dt="2020-09-24T08:54:21.150" v="221" actId="20577"/>
          <ac:spMkLst>
            <pc:docMk/>
            <pc:sldMk cId="3329272137" sldId="614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06:33.814" v="22"/>
          <ac:spMkLst>
            <pc:docMk/>
            <pc:sldMk cId="3329272137" sldId="614"/>
            <ac:spMk id="5" creationId="{00000000-0000-0000-0000-000000000000}"/>
          </ac:spMkLst>
        </pc:spChg>
        <pc:picChg chg="del">
          <ac:chgData name="Waller, Michelle" userId="269c6baa-3bea-43e2-b302-c27845c1a42b" providerId="ADAL" clId="{502D1342-23E5-D149-9C82-1D37CF7D9634}" dt="2020-09-24T08:06:36.945" v="23" actId="478"/>
          <ac:picMkLst>
            <pc:docMk/>
            <pc:sldMk cId="3329272137" sldId="614"/>
            <ac:picMk id="4" creationId="{58C6B39E-2703-D645-BAEC-4CD26538E87A}"/>
          </ac:picMkLst>
        </pc:picChg>
      </pc:sldChg>
      <pc:sldChg chg="addSp delSp modSp mod">
        <pc:chgData name="Waller, Michelle" userId="269c6baa-3bea-43e2-b302-c27845c1a42b" providerId="ADAL" clId="{502D1342-23E5-D149-9C82-1D37CF7D9634}" dt="2020-09-24T08:43:39.294" v="78" actId="20577"/>
        <pc:sldMkLst>
          <pc:docMk/>
          <pc:sldMk cId="856531162" sldId="752"/>
        </pc:sldMkLst>
        <pc:spChg chg="mod">
          <ac:chgData name="Waller, Michelle" userId="269c6baa-3bea-43e2-b302-c27845c1a42b" providerId="ADAL" clId="{502D1342-23E5-D149-9C82-1D37CF7D9634}" dt="2020-09-24T08:40:57.279" v="45" actId="20577"/>
          <ac:spMkLst>
            <pc:docMk/>
            <pc:sldMk cId="856531162" sldId="752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3:39.294" v="78" actId="20577"/>
          <ac:spMkLst>
            <pc:docMk/>
            <pc:sldMk cId="856531162" sldId="752"/>
            <ac:spMk id="5" creationId="{00000000-0000-0000-0000-000000000000}"/>
          </ac:spMkLst>
        </pc:spChg>
        <pc:picChg chg="add del mod">
          <ac:chgData name="Waller, Michelle" userId="269c6baa-3bea-43e2-b302-c27845c1a42b" providerId="ADAL" clId="{502D1342-23E5-D149-9C82-1D37CF7D9634}" dt="2020-09-24T08:40:54.994" v="44" actId="478"/>
          <ac:picMkLst>
            <pc:docMk/>
            <pc:sldMk cId="856531162" sldId="752"/>
            <ac:picMk id="4" creationId="{157A54AF-DC44-4344-A7F6-29CFFE175851}"/>
          </ac:picMkLst>
        </pc:picChg>
      </pc:sldChg>
      <pc:sldChg chg="delSp modSp mod">
        <pc:chgData name="Waller, Michelle" userId="269c6baa-3bea-43e2-b302-c27845c1a42b" providerId="ADAL" clId="{502D1342-23E5-D149-9C82-1D37CF7D9634}" dt="2020-09-24T09:00:15.720" v="278" actId="20577"/>
        <pc:sldMkLst>
          <pc:docMk/>
          <pc:sldMk cId="2660385598" sldId="753"/>
        </pc:sldMkLst>
        <pc:spChg chg="del mod">
          <ac:chgData name="Waller, Michelle" userId="269c6baa-3bea-43e2-b302-c27845c1a42b" providerId="ADAL" clId="{502D1342-23E5-D149-9C82-1D37CF7D9634}" dt="2020-09-24T08:48:15.913" v="158" actId="478"/>
          <ac:spMkLst>
            <pc:docMk/>
            <pc:sldMk cId="2660385598" sldId="753"/>
            <ac:spMk id="2" creationId="{95A0AEC5-397B-E446-A3AD-1862F25860B9}"/>
          </ac:spMkLst>
        </pc:spChg>
        <pc:spChg chg="mod">
          <ac:chgData name="Waller, Michelle" userId="269c6baa-3bea-43e2-b302-c27845c1a42b" providerId="ADAL" clId="{502D1342-23E5-D149-9C82-1D37CF7D9634}" dt="2020-09-24T08:48:07.095" v="155" actId="20577"/>
          <ac:spMkLst>
            <pc:docMk/>
            <pc:sldMk cId="2660385598" sldId="753"/>
            <ac:spMk id="8" creationId="{AAF02E37-03DE-714A-B93D-34F9AE64C22B}"/>
          </ac:spMkLst>
        </pc:spChg>
        <pc:spChg chg="mod">
          <ac:chgData name="Waller, Michelle" userId="269c6baa-3bea-43e2-b302-c27845c1a42b" providerId="ADAL" clId="{502D1342-23E5-D149-9C82-1D37CF7D9634}" dt="2020-09-24T09:00:15.720" v="278" actId="20577"/>
          <ac:spMkLst>
            <pc:docMk/>
            <pc:sldMk cId="2660385598" sldId="753"/>
            <ac:spMk id="9" creationId="{28BFD558-7C1A-3A4A-8CE5-9F2C19E807EE}"/>
          </ac:spMkLst>
        </pc:spChg>
        <pc:picChg chg="del">
          <ac:chgData name="Waller, Michelle" userId="269c6baa-3bea-43e2-b302-c27845c1a42b" providerId="ADAL" clId="{502D1342-23E5-D149-9C82-1D37CF7D9634}" dt="2020-09-24T08:48:12.871" v="156" actId="478"/>
          <ac:picMkLst>
            <pc:docMk/>
            <pc:sldMk cId="2660385598" sldId="753"/>
            <ac:picMk id="7" creationId="{0F5D2F07-8308-0A49-8D06-E00323D282A6}"/>
          </ac:picMkLst>
        </pc:picChg>
      </pc:sldChg>
      <pc:sldChg chg="modSp">
        <pc:chgData name="Waller, Michelle" userId="269c6baa-3bea-43e2-b302-c27845c1a42b" providerId="ADAL" clId="{502D1342-23E5-D149-9C82-1D37CF7D9634}" dt="2020-09-24T09:04:24.233" v="294"/>
        <pc:sldMkLst>
          <pc:docMk/>
          <pc:sldMk cId="3029155676" sldId="754"/>
        </pc:sldMkLst>
        <pc:spChg chg="mod">
          <ac:chgData name="Waller, Michelle" userId="269c6baa-3bea-43e2-b302-c27845c1a42b" providerId="ADAL" clId="{502D1342-23E5-D149-9C82-1D37CF7D9634}" dt="2020-09-24T09:04:24.233" v="294"/>
          <ac:spMkLst>
            <pc:docMk/>
            <pc:sldMk cId="3029155676" sldId="754"/>
            <ac:spMk id="5" creationId="{00000000-0000-0000-0000-000000000000}"/>
          </ac:spMkLst>
        </pc:spChg>
      </pc:sldChg>
      <pc:sldChg chg="addSp modSp mod">
        <pc:chgData name="Waller, Michelle" userId="269c6baa-3bea-43e2-b302-c27845c1a42b" providerId="ADAL" clId="{502D1342-23E5-D149-9C82-1D37CF7D9634}" dt="2020-09-24T09:03:41.152" v="292" actId="1076"/>
        <pc:sldMkLst>
          <pc:docMk/>
          <pc:sldMk cId="1116385079" sldId="758"/>
        </pc:sldMkLst>
        <pc:spChg chg="mod">
          <ac:chgData name="Waller, Michelle" userId="269c6baa-3bea-43e2-b302-c27845c1a42b" providerId="ADAL" clId="{502D1342-23E5-D149-9C82-1D37CF7D9634}" dt="2020-09-24T09:01:32.961" v="279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502D1342-23E5-D149-9C82-1D37CF7D9634}" dt="2020-09-24T09:02:49.717" v="290"/>
          <ac:spMkLst>
            <pc:docMk/>
            <pc:sldMk cId="1116385079" sldId="758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502D1342-23E5-D149-9C82-1D37CF7D9634}" dt="2020-09-24T09:03:41.152" v="292" actId="1076"/>
          <ac:picMkLst>
            <pc:docMk/>
            <pc:sldMk cId="1116385079" sldId="758"/>
            <ac:picMk id="5" creationId="{653B27CB-9836-6541-B6C6-C2568ABD6782}"/>
          </ac:picMkLst>
        </pc:picChg>
      </pc:sldChg>
      <pc:sldChg chg="addSp delSp modSp mod">
        <pc:chgData name="Waller, Michelle" userId="269c6baa-3bea-43e2-b302-c27845c1a42b" providerId="ADAL" clId="{502D1342-23E5-D149-9C82-1D37CF7D9634}" dt="2020-09-24T08:54:31.872" v="222" actId="20577"/>
        <pc:sldMkLst>
          <pc:docMk/>
          <pc:sldMk cId="3973869705" sldId="760"/>
        </pc:sldMkLst>
        <pc:spChg chg="mod">
          <ac:chgData name="Waller, Michelle" userId="269c6baa-3bea-43e2-b302-c27845c1a42b" providerId="ADAL" clId="{502D1342-23E5-D149-9C82-1D37CF7D9634}" dt="2020-09-24T08:54:31.872" v="222" actId="20577"/>
          <ac:spMkLst>
            <pc:docMk/>
            <pc:sldMk cId="3973869705" sldId="760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4:16.967" v="85" actId="20577"/>
          <ac:spMkLst>
            <pc:docMk/>
            <pc:sldMk cId="3973869705" sldId="760"/>
            <ac:spMk id="5" creationId="{00000000-0000-0000-0000-000000000000}"/>
          </ac:spMkLst>
        </pc:spChg>
        <pc:picChg chg="del">
          <ac:chgData name="Waller, Michelle" userId="269c6baa-3bea-43e2-b302-c27845c1a42b" providerId="ADAL" clId="{502D1342-23E5-D149-9C82-1D37CF7D9634}" dt="2020-09-24T08:44:11.056" v="79" actId="478"/>
          <ac:picMkLst>
            <pc:docMk/>
            <pc:sldMk cId="3973869705" sldId="760"/>
            <ac:picMk id="4" creationId="{63041E0B-1BF9-8648-B814-94DA1222CB5B}"/>
          </ac:picMkLst>
        </pc:picChg>
        <pc:picChg chg="add mod">
          <ac:chgData name="Waller, Michelle" userId="269c6baa-3bea-43e2-b302-c27845c1a42b" providerId="ADAL" clId="{502D1342-23E5-D149-9C82-1D37CF7D9634}" dt="2020-09-24T08:47:05.349" v="138" actId="1035"/>
          <ac:picMkLst>
            <pc:docMk/>
            <pc:sldMk cId="3973869705" sldId="760"/>
            <ac:picMk id="6" creationId="{8CC1714B-AE0A-D941-87C0-93D5293D008B}"/>
          </ac:picMkLst>
        </pc:picChg>
      </pc:sldChg>
      <pc:sldChg chg="del">
        <pc:chgData name="Waller, Michelle" userId="269c6baa-3bea-43e2-b302-c27845c1a42b" providerId="ADAL" clId="{502D1342-23E5-D149-9C82-1D37CF7D9634}" dt="2020-09-24T08:36:27.106" v="25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02D1342-23E5-D149-9C82-1D37CF7D9634}" dt="2020-09-24T08:41:13.372" v="47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02D1342-23E5-D149-9C82-1D37CF7D9634}" dt="2020-09-24T09:04:07.787" v="293" actId="2696"/>
        <pc:sldMkLst>
          <pc:docMk/>
          <pc:sldMk cId="2457245478" sldId="764"/>
        </pc:sldMkLst>
      </pc:sldChg>
      <pc:sldChg chg="addSp modSp add mod">
        <pc:chgData name="Waller, Michelle" userId="269c6baa-3bea-43e2-b302-c27845c1a42b" providerId="ADAL" clId="{502D1342-23E5-D149-9C82-1D37CF7D9634}" dt="2020-09-24T08:47:29.432" v="142" actId="1038"/>
        <pc:sldMkLst>
          <pc:docMk/>
          <pc:sldMk cId="114867736" sldId="765"/>
        </pc:sldMkLst>
        <pc:spChg chg="mod">
          <ac:chgData name="Waller, Michelle" userId="269c6baa-3bea-43e2-b302-c27845c1a42b" providerId="ADAL" clId="{502D1342-23E5-D149-9C82-1D37CF7D9634}" dt="2020-09-24T08:42:08.343" v="49"/>
          <ac:spMkLst>
            <pc:docMk/>
            <pc:sldMk cId="114867736" sldId="765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3:29.429" v="77" actId="20577"/>
          <ac:spMkLst>
            <pc:docMk/>
            <pc:sldMk cId="114867736" sldId="765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502D1342-23E5-D149-9C82-1D37CF7D9634}" dt="2020-09-24T08:47:29.432" v="142" actId="1038"/>
          <ac:picMkLst>
            <pc:docMk/>
            <pc:sldMk cId="114867736" sldId="765"/>
            <ac:picMk id="4" creationId="{DD7887E1-4B7F-7343-9696-6DD9F36FEA7B}"/>
          </ac:picMkLst>
        </pc:picChg>
      </pc:sldChg>
      <pc:sldChg chg="addSp delSp modSp add del mod modClrScheme chgLayout">
        <pc:chgData name="Waller, Michelle" userId="269c6baa-3bea-43e2-b302-c27845c1a42b" providerId="ADAL" clId="{502D1342-23E5-D149-9C82-1D37CF7D9634}" dt="2020-09-24T08:41:04.367" v="46" actId="2696"/>
        <pc:sldMkLst>
          <pc:docMk/>
          <pc:sldMk cId="3160238199" sldId="765"/>
        </pc:sldMkLst>
        <pc:spChg chg="del mod ord">
          <ac:chgData name="Waller, Michelle" userId="269c6baa-3bea-43e2-b302-c27845c1a42b" providerId="ADAL" clId="{502D1342-23E5-D149-9C82-1D37CF7D9634}" dt="2020-09-24T08:37:29.392" v="28" actId="700"/>
          <ac:spMkLst>
            <pc:docMk/>
            <pc:sldMk cId="3160238199" sldId="765"/>
            <ac:spMk id="2" creationId="{8E7FE45A-16A6-4647-8264-6A251DF5DCEF}"/>
          </ac:spMkLst>
        </pc:spChg>
        <pc:spChg chg="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3" creationId="{7B6BC25C-F45F-D94E-A6AE-0077A2E33A31}"/>
          </ac:spMkLst>
        </pc:spChg>
        <pc:spChg chg="del mod ord">
          <ac:chgData name="Waller, Michelle" userId="269c6baa-3bea-43e2-b302-c27845c1a42b" providerId="ADAL" clId="{502D1342-23E5-D149-9C82-1D37CF7D9634}" dt="2020-09-24T08:37:29.392" v="28" actId="700"/>
          <ac:spMkLst>
            <pc:docMk/>
            <pc:sldMk cId="3160238199" sldId="765"/>
            <ac:spMk id="4" creationId="{CDA06463-7BCE-064D-A15A-1D05FD7614ED}"/>
          </ac:spMkLst>
        </pc:spChg>
        <pc:spChg chg="add mod ord">
          <ac:chgData name="Waller, Michelle" userId="269c6baa-3bea-43e2-b302-c27845c1a42b" providerId="ADAL" clId="{502D1342-23E5-D149-9C82-1D37CF7D9634}" dt="2020-09-24T08:40:43.097" v="43" actId="20577"/>
          <ac:spMkLst>
            <pc:docMk/>
            <pc:sldMk cId="3160238199" sldId="765"/>
            <ac:spMk id="5" creationId="{856264B6-04B6-E848-95A9-F59EF7A13F34}"/>
          </ac:spMkLst>
        </pc:spChg>
        <pc:spChg chg="add del 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6" creationId="{0CCF2D26-6846-DC4E-9105-56D37EF1C379}"/>
          </ac:spMkLst>
        </pc:spChg>
        <pc:spChg chg="add del 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7" creationId="{6D96EF95-D346-2C46-BF60-6693315C386B}"/>
          </ac:spMkLst>
        </pc:spChg>
        <pc:spChg chg="add mo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14" creationId="{A6DFD181-D667-499D-984A-923F18898495}"/>
          </ac:spMkLst>
        </pc:spChg>
        <pc:picChg chg="add del mod">
          <ac:chgData name="Waller, Michelle" userId="269c6baa-3bea-43e2-b302-c27845c1a42b" providerId="ADAL" clId="{502D1342-23E5-D149-9C82-1D37CF7D9634}" dt="2020-09-24T08:38:31.182" v="32"/>
          <ac:picMkLst>
            <pc:docMk/>
            <pc:sldMk cId="3160238199" sldId="765"/>
            <ac:picMk id="8" creationId="{278F064E-45F1-4A46-B8C8-8897817EC33C}"/>
          </ac:picMkLst>
        </pc:picChg>
        <pc:picChg chg="add mod ord">
          <ac:chgData name="Waller, Michelle" userId="269c6baa-3bea-43e2-b302-c27845c1a42b" providerId="ADAL" clId="{502D1342-23E5-D149-9C82-1D37CF7D9634}" dt="2020-09-24T08:38:45.745" v="36" actId="14100"/>
          <ac:picMkLst>
            <pc:docMk/>
            <pc:sldMk cId="3160238199" sldId="765"/>
            <ac:picMk id="9" creationId="{9340A122-D0F1-BC47-95D4-D9D0C78515E8}"/>
          </ac:picMkLst>
        </pc:picChg>
      </pc:sldChg>
      <pc:sldChg chg="modSp add mod">
        <pc:chgData name="Waller, Michelle" userId="269c6baa-3bea-43e2-b302-c27845c1a42b" providerId="ADAL" clId="{502D1342-23E5-D149-9C82-1D37CF7D9634}" dt="2020-09-24T08:59:28.540" v="277" actId="20577"/>
        <pc:sldMkLst>
          <pc:docMk/>
          <pc:sldMk cId="2035007324" sldId="766"/>
        </pc:sldMkLst>
        <pc:spChg chg="mod">
          <ac:chgData name="Waller, Michelle" userId="269c6baa-3bea-43e2-b302-c27845c1a42b" providerId="ADAL" clId="{502D1342-23E5-D149-9C82-1D37CF7D9634}" dt="2020-09-24T08:51:00.027" v="182"/>
          <ac:spMkLst>
            <pc:docMk/>
            <pc:sldMk cId="2035007324" sldId="766"/>
            <ac:spMk id="3" creationId="{CB7A265F-32E7-8040-8F5E-0457DB083ACC}"/>
          </ac:spMkLst>
        </pc:spChg>
        <pc:spChg chg="mod">
          <ac:chgData name="Waller, Michelle" userId="269c6baa-3bea-43e2-b302-c27845c1a42b" providerId="ADAL" clId="{502D1342-23E5-D149-9C82-1D37CF7D9634}" dt="2020-09-24T08:59:28.540" v="277" actId="20577"/>
          <ac:spMkLst>
            <pc:docMk/>
            <pc:sldMk cId="2035007324" sldId="766"/>
            <ac:spMk id="4" creationId="{A6F7E5EE-9957-9B44-9A6A-84A299974E12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6:07:43.492" v="261" actId="20577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modSp mod modClrScheme chgLayout">
        <pc:chgData name="Waller, Michelle" userId="269c6baa-3bea-43e2-b302-c27845c1a42b" providerId="ADAL" clId="{D2CB3A09-BE9F-7548-B4FB-8CB5C5C74A98}" dt="2020-09-23T15:36:19.554" v="252" actId="2711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19.554" v="252" actId="2711"/>
          <ac:spMkLst>
            <pc:docMk/>
            <pc:sldMk cId="3329272137" sldId="614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13:17:05.075" v="229" actId="1076"/>
          <ac:picMkLst>
            <pc:docMk/>
            <pc:sldMk cId="3329272137" sldId="614"/>
            <ac:picMk id="4" creationId="{58C6B39E-2703-D645-BAEC-4CD26538E87A}"/>
          </ac:picMkLst>
        </pc:pic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6:07:25.327" v="260" actId="20577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6:07:25.327" v="260" actId="20577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26.944" v="253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5:36:47.439" v="256" actId="2711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47.439" v="256" actId="2711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5:37:10.513" v="259" actId="2711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3:15:41.880" v="227" actId="20577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7:10.513" v="259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6:07:43.492" v="261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54.435" v="257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6:07:43.492" v="261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15:36:42.546" v="255" actId="2711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13:14:04.397" v="199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42.546" v="255" actId="2711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5:36:35.723" v="254" actId="27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  <pc:spChg chg="mod">
          <ac:chgData name="Waller, Michelle" userId="269c6baa-3bea-43e2-b302-c27845c1a42b" providerId="ADAL" clId="{D2CB3A09-BE9F-7548-B4FB-8CB5C5C74A98}" dt="2020-09-23T15:36:35.723" v="254" actId="2711"/>
          <ac:spMkLst>
            <pc:docMk/>
            <pc:sldMk cId="4112829610" sldId="763"/>
            <ac:spMk id="5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5:37:03.712" v="258" actId="2711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5:37:03.712" v="258" actId="2711"/>
          <ac:spMkLst>
            <pc:docMk/>
            <pc:sldMk cId="2457245478" sldId="764"/>
            <ac:spMk id="8" creationId="{AAF02E37-03DE-714A-B93D-34F9AE64C22B}"/>
          </ac:spMkLst>
        </pc:spChg>
        <pc:spChg chg="mod">
          <ac:chgData name="Waller, Michelle" userId="269c6baa-3bea-43e2-b302-c27845c1a42b" providerId="ADAL" clId="{D2CB3A09-BE9F-7548-B4FB-8CB5C5C74A98}" dt="2020-09-23T13:15:08.492" v="215" actId="20577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783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019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22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8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78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29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2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jobs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Jenkins project (job) is a repeatable build job, which contains steps and post-build actions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job can do anything - depending on what you configure it to do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An example of what a job can be used to do is automatically build a project and deploy it on a server, to be accessed over the internet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a Jenkins Job?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H</a:t>
            </a:r>
            <a:r>
              <a:rPr lang="en" dirty="0">
                <a:latin typeface="+mj-lt"/>
              </a:rPr>
              <a:t>ow to Create a 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new job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To create a new job, you can navigate to the New Item link on the Jenkins dashboard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This will then present you with some options for what type of job to create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Go ahead and name your job first-job, select Freestyle Project and then select OK</a:t>
            </a:r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53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" dirty="0"/>
              <a:t>ow to Create a </a:t>
            </a:r>
            <a:br>
              <a:rPr lang="en" dirty="0"/>
            </a:br>
            <a:r>
              <a:rPr lang="en" dirty="0"/>
              <a:t>new job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spcAft>
                <a:spcPts val="0"/>
              </a:spcAft>
            </a:pPr>
            <a:r>
              <a:rPr lang="en-GB" dirty="0"/>
              <a:t>Have a look at the learner guide for all the different options with jobs</a:t>
            </a:r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Google Shape;68;p15" descr="First Job">
            <a:extLst>
              <a:ext uri="{FF2B5EF4-FFF2-40B4-BE49-F238E27FC236}">
                <a16:creationId xmlns:a16="http://schemas.microsoft.com/office/drawing/2014/main" id="{DD7887E1-4B7F-7343-9696-6DD9F36FEA7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701" y="2433055"/>
            <a:ext cx="6831205" cy="3324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6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build is a result of an execution of a project (job) in Jenkins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Builds for projects can be seen on the Build History section of the project dashboard:</a:t>
            </a: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builds</a:t>
            </a:r>
            <a:endParaRPr lang="en-GB" dirty="0">
              <a:latin typeface="+mj-lt"/>
            </a:endParaRPr>
          </a:p>
        </p:txBody>
      </p:sp>
      <p:pic>
        <p:nvPicPr>
          <p:cNvPr id="6" name="Google Shape;75;p16">
            <a:extLst>
              <a:ext uri="{FF2B5EF4-FFF2-40B4-BE49-F238E27FC236}">
                <a16:creationId xmlns:a16="http://schemas.microsoft.com/office/drawing/2014/main" id="{8CC1714B-AE0A-D941-87C0-93D5293D00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306" y="3300413"/>
            <a:ext cx="4583550" cy="2052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86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B</a:t>
            </a:r>
            <a:r>
              <a:rPr lang="en" dirty="0" err="1">
                <a:latin typeface="+mj-lt"/>
              </a:rPr>
              <a:t>uild</a:t>
            </a:r>
            <a:r>
              <a:rPr lang="en" dirty="0">
                <a:latin typeface="+mj-lt"/>
              </a:rPr>
              <a:t> status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Success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succeeded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If all the build steps complete successfully, this will be the build status.</a:t>
            </a:r>
          </a:p>
          <a:p>
            <a:pPr>
              <a:buSzPct val="125000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Failure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failed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If any of the steps exit with a non-zero status (if they throw an error), then the build status will go to failed.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>
              <a:buSzPct val="125000"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8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14A8E-8640-644B-B18B-B1ABF5722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A265F-32E7-8040-8F5E-0457DB083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" dirty="0" err="1"/>
              <a:t>uild</a:t>
            </a:r>
            <a:r>
              <a:rPr lang="en" dirty="0"/>
              <a:t> status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7E5EE-9957-9B44-9A6A-84A299974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Aborted: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aborted before it finished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This exit status is more uncommon; it must be set either by yourself or plugins that are being used in the project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Build steps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Build steps are effectively where you configure what your job is going to do. Depending on your situation, this could accomplish many different tasks: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0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The console output is likely one of the main parts of a build that you'll be checking for information and debugging purposes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This section includes the output for any shell scripts and plugins that have been executed in the build step for a project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114300" lvl="0">
              <a:spcAft>
                <a:spcPts val="0"/>
              </a:spcAft>
              <a:buSzPct val="125000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  <a:buSzPts val="1400"/>
            </a:pPr>
            <a:endParaRPr lang="en-GB" dirty="0"/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Console Output</a:t>
            </a:r>
            <a:endParaRPr lang="en-US" dirty="0">
              <a:latin typeface="+mj-lt"/>
            </a:endParaRPr>
          </a:p>
        </p:txBody>
      </p:sp>
      <p:pic>
        <p:nvPicPr>
          <p:cNvPr id="5" name="Google Shape;88;p18">
            <a:extLst>
              <a:ext uri="{FF2B5EF4-FFF2-40B4-BE49-F238E27FC236}">
                <a16:creationId xmlns:a16="http://schemas.microsoft.com/office/drawing/2014/main" id="{653B27CB-9836-6541-B6C6-C2568ABD67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30283" y="3781097"/>
            <a:ext cx="5172075" cy="188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Freestyle Job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Installation and adoption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Likely to be a long and involved process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Potential to waste time, effort, and money should </a:t>
            </a:r>
            <a:br>
              <a:rPr lang="en-GB" dirty="0"/>
            </a:br>
            <a:r>
              <a:rPr lang="en-GB" dirty="0"/>
              <a:t>it be approached without enough planning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Learning curve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Pipelines make use of many different and </a:t>
            </a:r>
            <a:br>
              <a:rPr lang="en-GB" dirty="0"/>
            </a:br>
            <a:r>
              <a:rPr lang="en-GB" dirty="0"/>
              <a:t>relatively new technologies that teams may not have any prior experience with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/>
              <a:t>New workflow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Some teams may find their old responsibilities obsolete and have to readjust their set of responsibilities</a:t>
            </a:r>
          </a:p>
          <a:p>
            <a:pPr>
              <a:spcAft>
                <a:spcPts val="1251"/>
              </a:spcAft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1556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04CEA3-CCCB-4F97-89FF-5144E79D55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99c24da3-94a5-4c5d-be3c-c97cd1e271f9"/>
    <ds:schemaRef ds:uri="caf9bccc-7e98-4f75-a030-30cf888d3a34"/>
    <ds:schemaRef ds:uri="448C177D-8930-4CE7-B892-EC306B91C3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420</Words>
  <Application>Microsoft Office PowerPoint</Application>
  <PresentationFormat>Widescreen</PresentationFormat>
  <Paragraphs>86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jobs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</dc:title>
  <dc:creator>Waller, Michelle</dc:creator>
  <cp:lastModifiedBy>Andrew Burgess</cp:lastModifiedBy>
  <cp:revision>4</cp:revision>
  <dcterms:created xsi:type="dcterms:W3CDTF">2020-09-24T08:38:39Z</dcterms:created>
  <dcterms:modified xsi:type="dcterms:W3CDTF">2021-04-14T06:37:13Z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